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5384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79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41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14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78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68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28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56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42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How to Logout of Google Drive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11700" y="37064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/>
              <a:t>                                                   Don’t forget!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145675" y="575950"/>
            <a:ext cx="45762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the Left is my Google Account - still logged on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145675" y="2704975"/>
            <a:ext cx="4586100" cy="189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Anyone can access your files. If you are logged into Google Classroom, someone can record inappropriate information, or leave a comment. 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21820"/>
          <a:stretch/>
        </p:blipFill>
        <p:spPr>
          <a:xfrm>
            <a:off x="114650" y="675325"/>
            <a:ext cx="3857625" cy="37928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176400" y="431225"/>
            <a:ext cx="284100" cy="411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49000" y="68600"/>
            <a:ext cx="6663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Click</a:t>
            </a:r>
          </a:p>
        </p:txBody>
      </p:sp>
      <p:sp>
        <p:nvSpPr>
          <p:cNvPr id="2" name="Rectangle 1"/>
          <p:cNvSpPr/>
          <p:nvPr/>
        </p:nvSpPr>
        <p:spPr>
          <a:xfrm>
            <a:off x="49000" y="1870364"/>
            <a:ext cx="1181284" cy="266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606625" y="575950"/>
            <a:ext cx="51153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 b="0"/>
              <a:t>.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606627" y="1595775"/>
            <a:ext cx="51252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/>
              <a:t>Click on  the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24" y="313612"/>
            <a:ext cx="3387198" cy="45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254525" y="313625"/>
            <a:ext cx="303900" cy="470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399825" y="1734725"/>
            <a:ext cx="539050" cy="372425"/>
          </a:xfrm>
          <a:prstGeom prst="flowChartMerg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802650" y="575950"/>
            <a:ext cx="49191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Click on Manage Accounts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881050" y="1401500"/>
            <a:ext cx="4850400" cy="319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/>
              <a:t>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800"/>
            <a:ext cx="3659174" cy="48788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1097700" y="803650"/>
            <a:ext cx="686100" cy="313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949750" y="624975"/>
            <a:ext cx="47427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600" b="0"/>
          </a:p>
          <a:p>
            <a:pPr lvl="0">
              <a:spcBef>
                <a:spcPts val="0"/>
              </a:spcBef>
              <a:buNone/>
            </a:pPr>
            <a:endParaRPr sz="600" b="0"/>
          </a:p>
          <a:p>
            <a:pPr lvl="0">
              <a:spcBef>
                <a:spcPts val="0"/>
              </a:spcBef>
              <a:buNone/>
            </a:pPr>
            <a:endParaRPr sz="600" b="0"/>
          </a:p>
          <a:p>
            <a:pPr lvl="0">
              <a:spcBef>
                <a:spcPts val="0"/>
              </a:spcBef>
              <a:buNone/>
            </a:pPr>
            <a:endParaRPr sz="600" b="0"/>
          </a:p>
          <a:p>
            <a:pPr lvl="0">
              <a:spcBef>
                <a:spcPts val="0"/>
              </a:spcBef>
              <a:buNone/>
            </a:pPr>
            <a:r>
              <a:rPr lang="en" sz="600" b="0"/>
              <a:t>.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910452" y="1595775"/>
            <a:ext cx="4821299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Click on the word Manage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387"/>
            <a:ext cx="3734050" cy="49787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3214625" y="999675"/>
            <a:ext cx="1411200" cy="480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969250" y="575950"/>
            <a:ext cx="4752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Click on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979100" y="1264275"/>
            <a:ext cx="4752600" cy="333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2" y="39225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l="70058" t="28093" r="17492" b="68476"/>
          <a:stretch/>
        </p:blipFill>
        <p:spPr>
          <a:xfrm>
            <a:off x="5703981" y="697412"/>
            <a:ext cx="1068299" cy="392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3861425" y="1264275"/>
            <a:ext cx="2107200" cy="578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857625" y="575950"/>
            <a:ext cx="48642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Click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646175" y="1595775"/>
            <a:ext cx="60855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l="71215" t="28389" r="17860" b="68752"/>
          <a:stretch/>
        </p:blipFill>
        <p:spPr>
          <a:xfrm>
            <a:off x="5595006" y="678036"/>
            <a:ext cx="1236026" cy="43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979050" y="575950"/>
            <a:ext cx="47427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When you see this Screen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989000" y="2518775"/>
            <a:ext cx="4742700" cy="207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3000"/>
              <a:t>Success!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4753300" y="1881725"/>
            <a:ext cx="3096900" cy="823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</Words>
  <Application>Microsoft Office PowerPoint</Application>
  <PresentationFormat>On-screen Show (16:9)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Lato</vt:lpstr>
      <vt:lpstr>Arial</vt:lpstr>
      <vt:lpstr>Raleway</vt:lpstr>
      <vt:lpstr>swiss-2</vt:lpstr>
      <vt:lpstr>How to Logout of Google Drive</vt:lpstr>
      <vt:lpstr>To the Left is my Google Account - still logged on</vt:lpstr>
      <vt:lpstr>.</vt:lpstr>
      <vt:lpstr>Click on Manage Accounts </vt:lpstr>
      <vt:lpstr>    .</vt:lpstr>
      <vt:lpstr>Click on </vt:lpstr>
      <vt:lpstr>   Click </vt:lpstr>
      <vt:lpstr>When you see this Screen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Logout of Google Drive</dc:title>
  <dc:creator>Brady, Shelley</dc:creator>
  <cp:lastModifiedBy>Brady, Shelley</cp:lastModifiedBy>
  <cp:revision>2</cp:revision>
  <dcterms:modified xsi:type="dcterms:W3CDTF">2016-05-18T16:38:43Z</dcterms:modified>
</cp:coreProperties>
</file>